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"/>
  </p:handout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 autoAdjust="0"/>
    <p:restoredTop sz="94667" autoAdjust="0"/>
  </p:normalViewPr>
  <p:slideViewPr>
    <p:cSldViewPr>
      <p:cViewPr varScale="1">
        <p:scale>
          <a:sx n="78" d="100"/>
          <a:sy n="78" d="100"/>
        </p:scale>
        <p:origin x="-91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=""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14.01.2020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=""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Radyo, Televizyon ve Sinema Bölümü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İLETİŞİM FAKÜLTESİ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RTS305-Belgesel Sinema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Doç.Dr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. Ahmet OKTAN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=""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sz="4400" dirty="0" smtClean="0"/>
              <a:t>Belgesel </a:t>
            </a:r>
            <a:r>
              <a:rPr lang="tr-TR" sz="4400" dirty="0" smtClean="0"/>
              <a:t>Film Proje Süreci</a:t>
            </a:r>
            <a:endParaRPr lang="tr-TR" altLang="tr-TR" sz="4400" dirty="0"/>
          </a:p>
        </p:txBody>
      </p:sp>
      <p:sp>
        <p:nvSpPr>
          <p:cNvPr id="6147" name="Rectangle 3">
            <a:extLst>
              <a:ext uri="{FF2B5EF4-FFF2-40B4-BE49-F238E27FC236}">
                <a16:creationId xmlns=""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Hafta-3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=""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=""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i="1" dirty="0" smtClean="0"/>
              <a:t>RTS305-Belgesel Sinema</a:t>
            </a:r>
            <a:endParaRPr lang="tr-TR" altLang="tr-TR" sz="3200" b="1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410200"/>
          </a:xfrm>
        </p:spPr>
        <p:txBody>
          <a:bodyPr/>
          <a:lstStyle/>
          <a:p>
            <a:pPr>
              <a:defRPr/>
            </a:pPr>
            <a:r>
              <a:rPr lang="tr-TR" sz="3200" u="sng" dirty="0" smtClean="0">
                <a:effectLst/>
                <a:latin typeface="Times New Roman" pitchFamily="18" charset="0"/>
                <a:cs typeface="Times New Roman" pitchFamily="18" charset="0"/>
              </a:rPr>
              <a:t>* Belgesel film projelerinde bulunması gereken unsurlar…</a:t>
            </a:r>
            <a:br>
              <a:rPr lang="tr-TR" sz="3200" u="sng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tr-TR" sz="3200" u="sng" dirty="0" smtClean="0">
                <a:latin typeface="Times New Roman" pitchFamily="18" charset="0"/>
                <a:cs typeface="Times New Roman" pitchFamily="18" charset="0"/>
              </a:rPr>
              <a:t>*Proje gruplarının oluşturulması</a:t>
            </a:r>
            <a:br>
              <a:rPr lang="tr-TR" sz="3200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tr-TR" sz="3200" u="sng" dirty="0" smtClean="0">
                <a:latin typeface="Times New Roman" pitchFamily="18" charset="0"/>
                <a:cs typeface="Times New Roman" pitchFamily="18" charset="0"/>
              </a:rPr>
              <a:t>*Proje konu önerilerinin tartışılması</a:t>
            </a:r>
            <a:br>
              <a:rPr lang="tr-TR" sz="3200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tr-TR" sz="3200" u="sng" dirty="0" smtClean="0">
                <a:latin typeface="Times New Roman" pitchFamily="18" charset="0"/>
                <a:cs typeface="Times New Roman" pitchFamily="18" charset="0"/>
              </a:rPr>
              <a:t>*Proje takviminin belirlenmesi</a:t>
            </a:r>
            <a:br>
              <a:rPr lang="tr-TR" sz="3200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tr-TR" sz="3200" u="sng" dirty="0" smtClean="0">
                <a:latin typeface="Times New Roman" pitchFamily="18" charset="0"/>
                <a:cs typeface="Times New Roman" pitchFamily="18" charset="0"/>
              </a:rPr>
              <a:t>*Proje örneklerinin incelenmesi</a:t>
            </a:r>
            <a:r>
              <a:rPr lang="tr-TR" sz="32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tr-TR" sz="32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tr-TR" dirty="0">
              <a:latin typeface="Times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10</TotalTime>
  <Words>29</Words>
  <Application>Microsoft Office PowerPoint</Application>
  <PresentationFormat>Ekran Gösterisi (4:3)</PresentationFormat>
  <Paragraphs>8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4" baseType="lpstr">
      <vt:lpstr>sunum_sablon</vt:lpstr>
      <vt:lpstr>Slayt 1</vt:lpstr>
      <vt:lpstr>Belgesel Film Proje Süreci</vt:lpstr>
      <vt:lpstr>* Belgesel film projelerinde bulunması gereken unsurlar… *Proje gruplarının oluşturulması *Proje konu önerilerinin tartışılması *Proje takviminin belirlenmesi *Proje örneklerinin incelenmesi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İletişim Fakültesi</dc:creator>
  <cp:lastModifiedBy>Ahmet</cp:lastModifiedBy>
  <cp:revision>5</cp:revision>
  <cp:lastPrinted>1601-01-01T00:00:00Z</cp:lastPrinted>
  <dcterms:created xsi:type="dcterms:W3CDTF">2019-11-27T06:53:14Z</dcterms:created>
  <dcterms:modified xsi:type="dcterms:W3CDTF">2020-01-14T20:36:29Z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